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84" r:id="rId3"/>
    <p:sldId id="285" r:id="rId4"/>
    <p:sldId id="286" r:id="rId5"/>
    <p:sldId id="287" r:id="rId6"/>
    <p:sldId id="260" r:id="rId7"/>
    <p:sldId id="288" r:id="rId8"/>
    <p:sldId id="264" r:id="rId9"/>
    <p:sldId id="265" r:id="rId10"/>
    <p:sldId id="272" r:id="rId11"/>
    <p:sldId id="271" r:id="rId12"/>
    <p:sldId id="268" r:id="rId13"/>
    <p:sldId id="273" r:id="rId14"/>
    <p:sldId id="274" r:id="rId15"/>
    <p:sldId id="269" r:id="rId16"/>
    <p:sldId id="275" r:id="rId17"/>
    <p:sldId id="276" r:id="rId18"/>
    <p:sldId id="270" r:id="rId19"/>
    <p:sldId id="278" r:id="rId20"/>
    <p:sldId id="277" r:id="rId21"/>
    <p:sldId id="267" r:id="rId22"/>
    <p:sldId id="280" r:id="rId23"/>
    <p:sldId id="282" r:id="rId24"/>
    <p:sldId id="266" r:id="rId25"/>
    <p:sldId id="281" r:id="rId26"/>
    <p:sldId id="279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1"/>
  </p:normalViewPr>
  <p:slideViewPr>
    <p:cSldViewPr snapToGrid="0" snapToObjects="1">
      <p:cViewPr varScale="1">
        <p:scale>
          <a:sx n="81" d="100"/>
          <a:sy n="81" d="100"/>
        </p:scale>
        <p:origin x="60" y="6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7EA56-0939-465F-99E8-0B30FC48A43D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757B8-FBC1-4096-B6ED-DD6EE749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57B8-FBC1-4096-B6ED-DD6EE749E6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2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3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1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3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689E8-FFC5-E84F-8B4C-059E066A734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7D4E-8F58-CC47-80D4-553CEC65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0gabj_q7MAhUGr4MKHUKRCeIQjRwIBQ&amp;url=http://4h.missouri.edu/doc/skill-a-thon-notching-pigs-ears.pdf&amp;psig=AFQjCNFp7-sgX-p_fZreX2yKNPjuxPzxCA&amp;ust=1461852392500062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Ear Notching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885" y="4762500"/>
            <a:ext cx="8534400" cy="1752600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National Junior Swine Association</a:t>
            </a:r>
          </a:p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Skillathon Resource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42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back to what each ear represents in an ear notch.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769" y="544768"/>
            <a:ext cx="4450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15740" y="4572000"/>
            <a:ext cx="3028208" cy="1816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858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doing ear notches, the right ear identifies the litter number and the left ear identifies the individual pig in that litter.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127" y="542053"/>
            <a:ext cx="387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377393" y="4370119"/>
            <a:ext cx="3455720" cy="171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the litter number of this pig?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data:image/png;base64,iVBORw0KGgoAAAANSUhEUgAAARoAAACzCAMAAABhCSMaAAAA3lBMVEX///8AAAD//v/8///8/Pz///z//f+9vb3y8vL//v2urq7Gxsbw8PDk5OTMzMzn5+d7e3uTk5OIiIhjY2NVVVXS0tKZmZnb29tpaWmOjo53d3fKy8ugoKA1NzZERka2trYYGxokJCSmpqZxcXE+Pj5aXV5NT09jZmUAAAktLy+Ag4IACQUQEBAYGBg7OzsUHRs3PkSSnKALEhg/SEkWHSQmKihJUlCtt7bDzs0AABsgJSMoKSsvOToZIyd3foTKycvP29gdLjZLU1tQX2ZocngAABEiJCwAFhhha3MAGSP02sEBAAAPq0lEQVR4nO1di3ua2BI/BzC8g6KIGhTficZk2+5229u0297d7b17//9/6M4cFBV5g1GMv+/rl9QAHoZ5n5mBkCuuuOKKK6644oqLAi8o5u2pF3GmWNJHqp16EeeJAQXYhDv1Os4QMzpYUdrgCRFOvZRzwz+0p02BcZbGqVdydljSJiHKAogzaFinXsyJwBFlqfM3wY/fU4o/1BfUOdR8m9TpUPqB5/jAp58o1dkvujJh1Bm22uNby34rmsdw261HuO0XchMkjU6pCj84ZqLuPOow9Dtt0SfQRRiwnZtgVJAtp+nf7uzgHmX+J1V2/i8Y6njSWvlnjFqma12e38Pr7frUu8PF0lUNh/5J+Nr+MTL5N62HnGt8/tSdD30KDZaK/iprPgI0S9zC7ZqmOVtThXbad55cKPTvENL8QfvRlzUst9F62nDQ0hGrYeJlmf3Qbp36Mw3H1HTZw5bhYJk06B+ElwMXIWNKk1SuYCnd2fqSD/OuWAEBk1R/xSAz09mk15v06nX412grihi0Ml0gjRxQNjK5o/Qu1bfZrukzULN7vjGpdud0Ft4yV52GYqWxtXP6ngTkCUjDQ5iQfC63Jql0N5588b63NT4/9aMry/5GPTbU9Ny9oiKpBY03R/4Cw5UNgtr2rN6wm47hUkAmNUChS+jLDVW6riFlOVOiNFSJgtMX1ECpFuI5BUMn0yLWS9HFhonoOq6ruG7bvdOLKniXKdx+3WUSlM0Rs4EEBx9ypKZR4KZcuPnOntMkS3QBTncrwmjMOw1Vz0FogOSwKzQ8Eee4jC6qQz8cfsjJNfBsJtkXw62fjDpHE3CbLqeh1n2j8XxfN7vtZb1+v5jV7weLhU+hZkPMEqXAsTZz4pso3FmJ4mEObk0o1hFmXthLiEEmiXdjuOsopOnc6iFHC/bdeNkaecdM1PTfbzGzOSlgE0BuPoX/BSStoClGdo69hOB6UtTyfSIOXa21iqvJW10n2GKHHWqmcS8FYuDRozwKbwvgZSlC236l7SJXBhaQYIFu9AGe6eiJ2xsAdSDLNViPXGPAlfmkInaXccLz0k76ahNVr7p7bo71U3p/4NWs8Qdt5b7uBi6l3Yg/ORit1jOICOLHksW4z+M46uh4TKHHinAxOR5BGjDfhRiSAbzqsDiV6MgAjTzpH8OZs2gHMwOH5wvsnmj30OpmxZz+GvUnGTwep+j1eWLQEOYTeihJuYMubYzO7VM3zLsQ0K+yCF+UNnD374kcdZUZOMQHqdHsGAT8aoFZj2GxpKoxRqlpBthGIDZ8PCvO7ATj6xiF/xkkqoxEXpA2XbipTrFUKp6toFwFdBXIL+bgSsjTfqHN6MvU+NwOcQAL0MXbrzEP7ygfePcFGGf32apgscuJbsVNcjwUMnlHfy/le6SV798IyKmL0rLvqHJtL6cLlwbKPJd06UnCrX/C7y0OAbPwG4UGnuSoxH0J7Yn6WWyLxqUmM4BHp0aJVeTSf4vbKA8u7awvCZQpQ0v6QIu09H5b0XlZV3XDgu49mPAYhPwOpQ8eVLHKAs9prAznQnPt35l0JRV3ZzzMk9xdWY/xCLNB8khyX5Zm30Wd6RuNrqlfHDKLLGNZogaKuFEOacDULghpp0qrZkYfdYxJn0vbNFTQbYnlQJ5lJsohDXo3DnrGZfH8DsAyjXmMZPPlZQ4xA9V4sKO7h1pNT7uxkIgbicXZpapgH+AqtUqyTgyPUZmaLdC16ZXzbQJz9QrHwxFYleVGMtjJtoLnMB1VlgQYX1vOEaSJAfxIWp6omvRriqOkY5iU8gGC3yntYqC2xmmO+5vel/adR4Rd4r4paHU9je1RY4Pzi8Q9naUxyzX+f6W5NtWAzHRIihCghq6NUCshWKgMuvSBT+c7SimV0qWAZT7TcA0cY9JvR1/PGWHMgoR0joBWpjd1/viyznGkgEz+eojcdrg8xGc+g/hReIu3QnjJto3yDzrOb8NIqZj7SX+rnIEB/9sgzZQOsnABB0bq6W10/9gsCZ+BC9BBVJIPqzw40qK/QQCfgTQceIj/Od6Kzgd2DhZ4G2zD9x9esp/VpR8uX9k4lP7IXKx0wz/Q7jEy3meEmhFdJxUDeds8drmY0W85ynJqhPwnc/l5xeDm3uP7jsVOFwsZo+jcqd45HZW5mPOCjHvOuSvo9LhK18pDxW3unJufMhjwx8s14COsQMm9L8x/K2sr89wgYH1hfgPMc1j3eKGa2KDpc3uH4DmZ/Em/XWZuopncapoACKVydAKdPz6XECKK1dgCzwiJ/nxXNI0J1v/nBU5Dav2kxk3hqiXtAx1cxiyJLZzInrAsELDUvYAuLw/zflnGUsepGqVYl/dYW3VqvsEGkDKqvRFTLKMrgzQCBhuhLU6ZYeXeFJVoWR6WgOJUUgIT+KVVjkxpBda0nJRV9GOjOJUT/2Cup0OpWfxKYmmPPjduCP9LYWfPB0/AK+6hTBUWT+VoxbJpcUOWpTtqXcz7FKa21i/tieUEcG6v7JQ32KlZnpkTAZw4EQ/q/GPKCqzUkEEafs6LkobnC3ePFoLwjJk9roT+0n24lD5Veo+hhpNOjxERCszCVDkjWpthleJRkiycTUsx4ieCPEtdz5gZHJHmlI5uT61L84EfHPe58uiadE7rm+SD0M+1i5sFBo5ZqVdOHWsL7Oc7aqW4LHtN+rPTlM9qOZ/JndeadeQies5rRgL2zLJMo91pjY1irrCKDJujHsabOfRKtpVXvLkp7dTUMb0JT638zGatZ2hlJ68ECvjRKmOQSAqAiTJMNpFolHKcldFb39kqp88leqdnn2citXFqm0GE1yENg6Dc4/Bi+nFs8ykeZWMzOi3H7o2wluHsrVp3bOJW4wT+hu54E79pv540El2gBWijrE/NxHJWwxs22TNOVOirdvx7nptmjPL53T8uc5W/uj5xmPbpS7fOemLsb10jx/DC0mCJStsceUuJNgS+RGV2SvmFT5rExy/Yrjnw+TN2+tjrwVadTlyG85NPmqy96xvjFFu3Iem3ys5w4f7MPY8WUm6dHlqsoo+x/WV/zHj17ubE0Ky7oIiiU99OGf8wa7ippgu/DjayHDdQRspNGnNzYmjwtiXKF5ze7x1z4pxZCHA4SCR6/i1kvKq7Pi90CgMzXsNOW7XPjRj7iFUjvsrIOob11jsrfCATNjRVIRUQRxqebAxN5prUVozt01DOTr3vnALxw6uMNWmym4559IggcCU/VyG5ljADw4o0M0mwI/3gipDGTkqkCWr5PhgWy5w/acT8DeL5fflhJbjGLVYDo9mi21iaYrZU3rQSXPMpP2lsZ+rbdjpQMnizfdBe50+aPFyDRLDWI/JHddN1TZZBbKe+20EluEbMwzWWl1Wpi37qWGLT4ccp7/exEqRRs5cWdTEXtugGz9OBj6Z6qhTUYyXUsJ01b3+LCib8tR3SJF3OS0K/5vyhZZnDxxMRI4d2JGeIOD4xkW8kpODZN1LIJEOTkIADQhcxoyMFdJ7FRNpoGHicPWluyK+L9Ed3MMsQl1bheeMhWUKtsqqAjwoshzTSqURemtKnjTnT1PYsPOUgvQBt4vlmTH87fN3V2UEG9eCmI43Qpy0vy6J5O6GhSRyBCMOkca09+k8lSGOkHCkgLdZayVhv1TSjkg5GUgE+1hOdP2luOP6XRQq55/m+91pSjeVEm0rczdv0OY7aFpqxs1c1uOE+oWlGo89Yyst7808jKXvZiB0TOC72VqtXhJtsUnAQMb5Ygb3gJoUfxD9RIVoTJ85rPxvwKbYmLdZHjDsBjVSvFFHjmkdY6WI18C7kTXe74DgIlcf4bnU6Shdw8aQf3dkgltcmdXQ0Epeq4kyzCRulnCorw4M+idQ29/RbBZSwBysxLT6A8LyX4SUC4DAPo2qxePZSpwzLOyFkPimMsoBpGhlfr+BGaTARew6qQhryLmGyi0lVC+tIMm3Yh5fwcSBPv1dm7GSN/JFQiAjR4CjuLVWh6IaHC8LxSuvLB5YVxwY9Nu0o2Xvp7sLZLNvU1xNDhnuPbWG16fhj5hdPyOQh1LGb0ncZr3RCyCgxcQfc0mH22l8ZnN4QRrMrNWpcRr0Q59ko6aKD4FWdsH3RZXlvCnkd6NEN8xx78UmejmY3pMlLOpORDhnwNVKi1v0NOQrtVGC1IGnaVVLCHt5HRt/ANSBQgxwVzi51AqQRhNKmZrwedIhrIm/eDkqBQJzWHin1zjQocV4YFSADMM0PvgLlWHv4O85wrPoBW6ME6rQwv3VQptMANbxPmiLDGE8FjpPifLpZQBMJgTdOa16uOHCWc0CaRvU0DSpbh04itcAyoIVZ5etuR0c9rHrapOJ+LaNU5guiXg8C+TVapMyA7Z4HSUPYJsNekMqTCThLO6Th0KfRX7HDqTzo0ck3ZZ8hvF6g/SJGpM3T/lkD4LVdrtGRnJUkDRY6a+FmStzfp2Tl+a3AoQPqV9mCdE4E/iD6GKDqrpp5WmNM++EGXN2PE7SwQuJftqXlHI9K2g4UJItVHlMAyqAf2r2m798UClRQn+o71OJYOPA9QAlsjaosUHPi60yDn3MkMOD5/lAtgdF69I/nccx2YHtrWe337bDB8WHlD+19f8Q+DDfNHZ+P1zHmMvfyY1Z1dTCDwBHjXxgUBIXKDqTM3eB4eY3ufiJiS8hoN/sgRHVGVQcyMRb0KcASIGGPw90PeCk4Y9zae6vZGDQwvzcUYMrmVFYrUxOEzNrDusGWtgb9vndYM5jbsrf/58HJ6YJV29HCJU0JPDXYqKSFtf+I9cAgO/HwhQ2+EKJHcwfUsH193gQ3qNocs8US9+P2FM6HveZVgSgxG54KXQEtpxtTJwDPLCouTBtwHHrGI233dtr7id7YxNYcWMyE2MIjjTGkrADlYiCAECg7pNGwICAdMBgT/JQpTs4Aabok2hDxgT7vOHbLlJlzAY78SJy1l2Mv8uxGnD0EcOM6G+ef19IOCAAXxwXjbgDLaZjHmdqxlcYVhQXPvLPhnDr4yWlucQZKeIo+tdSNbPS+BNz1wc1dE2cImjhZZSjANC8QFOgs8zepuAscDbAxIhiYKQsU9TSdu6B/X/p06TVMdSpTmJYT2MzyBYlyRzfl5pEQvGErK9ZIdrEcs4O7OfCCYmkgLKNYRpD6m1bMvnNR5joGNpsy0+rED5cwVh5dWs6lS9IWoHN0pc1YImpeGjKJN5lFkUjKQtELgsAmENJ6aA2XwaZHjbL0NF8WJAuFathT9EDCBiVuhUS7PPcuGf6cBH0z0qjZVBiBDBFt9RQl6fxGF702JHVcn7DZNqMp071N8e1o3jSQBAX9mE777SqYCIDs8Ntfr7jiiiuuuOKKKzLj/+j+vTf5CmlK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573588" y="-8143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72" y="2171700"/>
            <a:ext cx="4303663" cy="2731758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2129036">
            <a:off x="7444500" y="3291594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659892">
            <a:off x="6814205" y="2655370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7718909">
            <a:off x="10253928" y="2751918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6931353">
            <a:off x="10349344" y="2461408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7745145">
            <a:off x="6719522" y="2132220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9382017">
            <a:off x="9691315" y="3457345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1851657" y="1589809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1866014" y="3089997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1866014" y="4528952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42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 and review the notching numbers if you need to!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769" y="544768"/>
            <a:ext cx="4450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15740" y="4572000"/>
            <a:ext cx="3028208" cy="1816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858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litter number is 85.  We look at the right ear and see an 81, a 3, and a 1.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+ 3 + 1 = 85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127" y="542053"/>
            <a:ext cx="387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377393" y="4370119"/>
            <a:ext cx="3455720" cy="171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individual pig is this in the litter?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97" y="1624550"/>
            <a:ext cx="5449499" cy="3459079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18986230">
            <a:off x="9285800" y="2808266"/>
            <a:ext cx="356260" cy="605642"/>
          </a:xfrm>
          <a:prstGeom prst="triangle">
            <a:avLst>
              <a:gd name="adj" fmla="val 427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20305874">
            <a:off x="9000144" y="2961740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7538515">
            <a:off x="9795861" y="1880999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2035117">
            <a:off x="5983204" y="2047011"/>
            <a:ext cx="356260" cy="605642"/>
          </a:xfrm>
          <a:prstGeom prst="triangle">
            <a:avLst>
              <a:gd name="adj" fmla="val 4469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1709862">
            <a:off x="5666750" y="1984998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654011" y="2054256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677466" y="3517235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677466" y="4980214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42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 and review the notching numbers if you need to!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769" y="544768"/>
            <a:ext cx="4450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15740" y="4572000"/>
            <a:ext cx="3028208" cy="1816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858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pig number is 5.  We look at the left ear and see a 3, and two notches in the 1 area.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+ 1 + 1= 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127" y="542053"/>
            <a:ext cx="387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377393" y="4370119"/>
            <a:ext cx="3455720" cy="171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 is the ear notch of this pig?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42" y="2171700"/>
            <a:ext cx="5015469" cy="3183578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13008235">
            <a:off x="7101444" y="2203176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9032428">
            <a:off x="10588049" y="2987969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8323178">
            <a:off x="10794670" y="2680855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2335882">
            <a:off x="7265656" y="3601048"/>
            <a:ext cx="356260" cy="6056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796220" y="1574926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796220" y="3087587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796220" y="4773387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42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 and review the notching numbers if you need to!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769" y="544768"/>
            <a:ext cx="4450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15740" y="4572000"/>
            <a:ext cx="3028208" cy="1816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Understand the numbering system for ear notches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Identify and assign ear notches to specific animals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Understand the role of the ear notching system in today’s industry.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53" y="1585355"/>
            <a:ext cx="10321290" cy="3639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look at the litter number and see: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+ 1 = 10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look at the individual pig number and see: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+ 3 = 6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127" y="542053"/>
            <a:ext cx="387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377393" y="5033411"/>
            <a:ext cx="3455720" cy="171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60" y="685800"/>
            <a:ext cx="9601200" cy="14859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proper ear notch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this pig?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8" y="2339439"/>
            <a:ext cx="4891909" cy="3065596"/>
          </a:xfr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819896" y="4546272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73903" y="4546272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4-38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3819896" y="2537856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38-4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873903" y="2537856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42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 and review the notching numbers if you need to!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769" y="544768"/>
            <a:ext cx="4450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15740" y="4572000"/>
            <a:ext cx="3028208" cy="1816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858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Ear: 27 + 9 +1 + 1 = 38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Ear: 3 + 1 =4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38-4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127" y="542053"/>
            <a:ext cx="387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377393" y="4370119"/>
            <a:ext cx="3455720" cy="171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5958" y="685800"/>
            <a:ext cx="9601200" cy="14859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What is the proper ear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notch of this pig?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15" y="212641"/>
            <a:ext cx="4585219" cy="2720563"/>
          </a:xfr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196935" y="3467596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87-12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2196935" y="5173683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7323117" y="5173683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84-9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7202385" y="3467596"/>
            <a:ext cx="2707574" cy="1163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12-87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42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 and review the notching numbers if you need to!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769" y="544768"/>
            <a:ext cx="4450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15740" y="4572000"/>
            <a:ext cx="3028208" cy="1816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858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Ear: 81 + 3 + 3 = 87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Ear: 9 + 3 = 12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87-12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127" y="542053"/>
            <a:ext cx="387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lowchart: Alternate Process 1">
            <a:hlinkClick r:id="rId2" action="ppaction://hlinksldjump"/>
          </p:cNvPr>
          <p:cNvSpPr/>
          <p:nvPr/>
        </p:nvSpPr>
        <p:spPr>
          <a:xfrm>
            <a:off x="4521530" y="4346369"/>
            <a:ext cx="3301340" cy="19000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QUIZ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5086" y="782275"/>
            <a:ext cx="1120691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</a:t>
            </a:r>
          </a:p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completed the</a:t>
            </a:r>
          </a:p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“Ear Notching”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skillathon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resource.</a:t>
            </a:r>
          </a:p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other categories</a:t>
            </a:r>
          </a:p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expand your industry knowledge.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Why Do We Notch?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1784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Ear notching primarily serves as a form of identification.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Think of an ear notch like the pig’s first and last name.  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	-The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right ear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identifies the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litter number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(last name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	**Farms assign this number to each litter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	-The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left ear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identifies the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individual pig within that litter 	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(first name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pPr marL="0" indent="0">
              <a:buNone/>
            </a:pP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This is what the tool 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looks like that is used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to ear notch pigs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628393" y="4353383"/>
            <a:ext cx="4738036" cy="21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474014" y="4638391"/>
            <a:ext cx="4738036" cy="2134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Why Do We Notch?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Ear notches are typically made within the first few days of birth.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Ear notches help breeders maintain accurate records in regards to registration and in regards to health records on the farm (i.e. vaccination records, etc.)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Pigs are notched using an ear notcher (the tool seen below).</a:t>
            </a:r>
          </a:p>
        </p:txBody>
      </p:sp>
    </p:spTree>
    <p:extLst>
      <p:ext uri="{BB962C8B-B14F-4D97-AF65-F5344CB8AC3E}">
        <p14:creationId xmlns:p14="http://schemas.microsoft.com/office/powerpoint/2010/main" val="255428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Reading Notches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When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 are looking at a pig, we read right to left.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litter number will always be mentioned or written first followed by a dash/hyphen (-) and then the individual pig number.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Some larger breeding operations can have very large litter numbers because there are a lot of litters born on their farm every year.  These can be tricky at times, but by practicing the numbering system on the next few slides, you can become a pro in no time.</a:t>
            </a:r>
          </a:p>
        </p:txBody>
      </p:sp>
    </p:spTree>
    <p:extLst>
      <p:ext uri="{BB962C8B-B14F-4D97-AF65-F5344CB8AC3E}">
        <p14:creationId xmlns:p14="http://schemas.microsoft.com/office/powerpoint/2010/main" val="82242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Ear Notching System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368" y="1417638"/>
            <a:ext cx="8006576" cy="47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Adding Ear Notches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 can use multiple notches of the same number to add up to the total that we need.</a:t>
            </a:r>
          </a:p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EXAMPLE: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Say we have a pig with the ear notch of 33-7.  This ear notch would be made by making two notches in the “3” location on the left ear, and one notch in the “1” location on the left ear (3+3+1=7).  In the right ear, one notch would be made in the “27” region, and two notches would be made in the “3” region (27+3+3=33).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Check!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what all you learned about ear notching!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4194958" y="3467595"/>
            <a:ext cx="3954483" cy="228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to Begin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right ear identifies the individual pig in the litter.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867398" y="2604646"/>
            <a:ext cx="3954483" cy="228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6302831" y="2604646"/>
            <a:ext cx="3954483" cy="2281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726</Words>
  <Application>Microsoft Office PowerPoint</Application>
  <PresentationFormat>Widescreen</PresentationFormat>
  <Paragraphs>109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Ear Notching</vt:lpstr>
      <vt:lpstr>Learning Objectives</vt:lpstr>
      <vt:lpstr>Why Do We Notch?</vt:lpstr>
      <vt:lpstr>Why Do We Notch?</vt:lpstr>
      <vt:lpstr>Reading Notches</vt:lpstr>
      <vt:lpstr>Ear Notching System</vt:lpstr>
      <vt:lpstr>Adding Ear Notches</vt:lpstr>
      <vt:lpstr>Knowledge Check!</vt:lpstr>
      <vt:lpstr>1. The right ear identifies the individual pig in the litter.</vt:lpstr>
      <vt:lpstr>PowerPoint Presentation</vt:lpstr>
      <vt:lpstr>PowerPoint Presentation</vt:lpstr>
      <vt:lpstr>2. What is the litter number of this pig?</vt:lpstr>
      <vt:lpstr>PowerPoint Presentation</vt:lpstr>
      <vt:lpstr>PowerPoint Presentation</vt:lpstr>
      <vt:lpstr>3. What individual pig is this in the litter?</vt:lpstr>
      <vt:lpstr>PowerPoint Presentation</vt:lpstr>
      <vt:lpstr>PowerPoint Presentation</vt:lpstr>
      <vt:lpstr>4. What is the ear notch of this pig?</vt:lpstr>
      <vt:lpstr>PowerPoint Presentation</vt:lpstr>
      <vt:lpstr>PowerPoint Presentation</vt:lpstr>
      <vt:lpstr>5. What is the proper ear notch  of this pig?</vt:lpstr>
      <vt:lpstr>PowerPoint Presentation</vt:lpstr>
      <vt:lpstr>PowerPoint Presentation</vt:lpstr>
      <vt:lpstr>6. What is the proper ear  notch of this pig?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 Notching</dc:title>
  <dc:creator>Brandon Brunt</dc:creator>
  <cp:lastModifiedBy>NJSAIntern</cp:lastModifiedBy>
  <cp:revision>27</cp:revision>
  <dcterms:created xsi:type="dcterms:W3CDTF">2016-03-29T10:45:58Z</dcterms:created>
  <dcterms:modified xsi:type="dcterms:W3CDTF">2017-03-24T14:07:47Z</dcterms:modified>
</cp:coreProperties>
</file>